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be-BY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1110" y="6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be-BY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be-BY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796759-CD55-4ED2-BA11-6FCF7A8634BD}" type="datetimeFigureOut">
              <a:rPr lang="be-BY" smtClean="0"/>
              <a:pPr/>
              <a:t>20.11.2020</a:t>
            </a:fld>
            <a:endParaRPr lang="be-BY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e-BY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B2F2C9-64E0-41B1-AD94-102921D7DAEB}" type="slidenum">
              <a:rPr lang="be-BY" smtClean="0"/>
              <a:pPr/>
              <a:t>‹#›</a:t>
            </a:fld>
            <a:endParaRPr lang="be-BY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be-BY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be-BY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796759-CD55-4ED2-BA11-6FCF7A8634BD}" type="datetimeFigureOut">
              <a:rPr lang="be-BY" smtClean="0"/>
              <a:pPr/>
              <a:t>20.11.2020</a:t>
            </a:fld>
            <a:endParaRPr lang="be-BY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be-BY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B2F2C9-64E0-41B1-AD94-102921D7DAEB}" type="slidenum">
              <a:rPr lang="be-BY" smtClean="0"/>
              <a:pPr/>
              <a:t>‹#›</a:t>
            </a:fld>
            <a:endParaRPr lang="be-BY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be-BY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Содержимое 3" descr="21.bmp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1071538" y="1071546"/>
            <a:ext cx="6357982" cy="4857784"/>
          </a:xfrm>
          <a:prstGeom prst="round2DiagRect">
            <a:avLst>
              <a:gd name="adj1" fmla="val 16667"/>
              <a:gd name="adj2" fmla="val 0"/>
            </a:avLst>
          </a:prstGeom>
          <a:ln w="88900" cap="sq">
            <a:solidFill>
              <a:srgbClr val="FFFFFF"/>
            </a:solidFill>
            <a:miter lim="800000"/>
          </a:ln>
          <a:effectLst>
            <a:outerShdw blurRad="254000" algn="tl" rotWithShape="0">
              <a:srgbClr val="000000">
                <a:alpha val="43000"/>
              </a:srgbClr>
            </a:outerShdw>
          </a:effectLst>
        </p:spPr>
      </p:pic>
    </p:spTree>
  </p:cSld>
  <p:clrMapOvr>
    <a:masterClrMapping/>
  </p:clrMapOvr>
  <p:transition>
    <p:pull dir="rd"/>
  </p:transition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Тема Office</vt:lpstr>
      <vt:lpstr>PowerPoint Presentation</vt:lpstr>
    </vt:vector>
  </TitlesOfParts>
  <Company>Гимназия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Учитель</dc:creator>
  <cp:lastModifiedBy>Miklos</cp:lastModifiedBy>
  <cp:revision>6</cp:revision>
  <dcterms:created xsi:type="dcterms:W3CDTF">2012-02-01T11:15:56Z</dcterms:created>
  <dcterms:modified xsi:type="dcterms:W3CDTF">2020-11-20T07:57:56Z</dcterms:modified>
</cp:coreProperties>
</file>

<file path=docProps/thumbnail.jpeg>
</file>