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-1680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2F1E6-132E-49E1-916A-F3DD1CD1C135}" type="datetimeFigureOut">
              <a:rPr lang="en-IN" smtClean="0"/>
              <a:t>23-03-2015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F5F0DA-3941-4CD4-ACDE-24F468A463ED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0932040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2F1E6-132E-49E1-916A-F3DD1CD1C135}" type="datetimeFigureOut">
              <a:rPr lang="en-IN" smtClean="0"/>
              <a:t>23-03-2015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F5F0DA-3941-4CD4-ACDE-24F468A463ED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1827149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2F1E6-132E-49E1-916A-F3DD1CD1C135}" type="datetimeFigureOut">
              <a:rPr lang="en-IN" smtClean="0"/>
              <a:t>23-03-2015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F5F0DA-3941-4CD4-ACDE-24F468A463ED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5612616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2F1E6-132E-49E1-916A-F3DD1CD1C135}" type="datetimeFigureOut">
              <a:rPr lang="en-IN" smtClean="0"/>
              <a:t>23-03-2015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F5F0DA-3941-4CD4-ACDE-24F468A463ED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6398637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2F1E6-132E-49E1-916A-F3DD1CD1C135}" type="datetimeFigureOut">
              <a:rPr lang="en-IN" smtClean="0"/>
              <a:t>23-03-2015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F5F0DA-3941-4CD4-ACDE-24F468A463ED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5489110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2F1E6-132E-49E1-916A-F3DD1CD1C135}" type="datetimeFigureOut">
              <a:rPr lang="en-IN" smtClean="0"/>
              <a:t>23-03-2015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F5F0DA-3941-4CD4-ACDE-24F468A463ED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6198293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2F1E6-132E-49E1-916A-F3DD1CD1C135}" type="datetimeFigureOut">
              <a:rPr lang="en-IN" smtClean="0"/>
              <a:t>23-03-2015</a:t>
            </a:fld>
            <a:endParaRPr lang="en-IN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F5F0DA-3941-4CD4-ACDE-24F468A463ED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4162878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2F1E6-132E-49E1-916A-F3DD1CD1C135}" type="datetimeFigureOut">
              <a:rPr lang="en-IN" smtClean="0"/>
              <a:t>23-03-2015</a:t>
            </a:fld>
            <a:endParaRPr lang="en-IN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F5F0DA-3941-4CD4-ACDE-24F468A463ED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9942289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2F1E6-132E-49E1-916A-F3DD1CD1C135}" type="datetimeFigureOut">
              <a:rPr lang="en-IN" smtClean="0"/>
              <a:t>23-03-2015</a:t>
            </a:fld>
            <a:endParaRPr lang="en-IN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F5F0DA-3941-4CD4-ACDE-24F468A463ED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6521669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2F1E6-132E-49E1-916A-F3DD1CD1C135}" type="datetimeFigureOut">
              <a:rPr lang="en-IN" smtClean="0"/>
              <a:t>23-03-2015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F5F0DA-3941-4CD4-ACDE-24F468A463ED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087916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2F1E6-132E-49E1-916A-F3DD1CD1C135}" type="datetimeFigureOut">
              <a:rPr lang="en-IN" smtClean="0"/>
              <a:t>23-03-2015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F5F0DA-3941-4CD4-ACDE-24F468A463ED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6364563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F2F1E6-132E-49E1-916A-F3DD1CD1C135}" type="datetimeFigureOut">
              <a:rPr lang="en-IN" smtClean="0"/>
              <a:t>23-03-2015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F5F0DA-3941-4CD4-ACDE-24F468A463ED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6281984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83768" y="1340768"/>
            <a:ext cx="42484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Clr>
                <a:srgbClr val="FF0000"/>
              </a:buClr>
              <a:buFont typeface="Wingdings" pitchFamily="2" charset="2"/>
              <a:buChar char="q"/>
            </a:pPr>
            <a:r>
              <a:rPr lang="en-US" dirty="0" smtClean="0"/>
              <a:t>Red</a:t>
            </a:r>
          </a:p>
          <a:p>
            <a:pPr marL="285750" indent="-285750">
              <a:buClr>
                <a:srgbClr val="FF0000"/>
              </a:buClr>
              <a:buFont typeface="Wingdings" pitchFamily="2" charset="2"/>
              <a:buChar char="q"/>
            </a:pPr>
            <a:r>
              <a:rPr lang="en-US" dirty="0" smtClean="0"/>
              <a:t>Color</a:t>
            </a:r>
          </a:p>
          <a:p>
            <a:pPr marL="285750" indent="-285750">
              <a:buClr>
                <a:srgbClr val="FF0000"/>
              </a:buClr>
              <a:buFont typeface="Wingdings" pitchFamily="2" charset="2"/>
              <a:buChar char="q"/>
            </a:pPr>
            <a:r>
              <a:rPr lang="en-US" dirty="0" smtClean="0"/>
              <a:t>bullet</a:t>
            </a:r>
          </a:p>
          <a:p>
            <a:pPr marL="285750" indent="-285750">
              <a:buClr>
                <a:srgbClr val="FF0000"/>
              </a:buClr>
              <a:buFont typeface="Wingdings" pitchFamily="2" charset="2"/>
              <a:buChar char="q"/>
            </a:pPr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16135186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3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synerzip</dc:creator>
  <cp:lastModifiedBy>synerzip</cp:lastModifiedBy>
  <cp:revision>2</cp:revision>
  <dcterms:created xsi:type="dcterms:W3CDTF">2015-03-23T06:13:39Z</dcterms:created>
  <dcterms:modified xsi:type="dcterms:W3CDTF">2015-03-23T06:27:49Z</dcterms:modified>
</cp:coreProperties>
</file>

<file path=docProps/thumbnail.jpeg>
</file>