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4" autoAdjust="0"/>
    <p:restoredTop sz="94660"/>
  </p:normalViewPr>
  <p:slideViewPr>
    <p:cSldViewPr snapToGrid="0">
      <p:cViewPr varScale="1">
        <p:scale>
          <a:sx n="69" d="100"/>
          <a:sy n="69" d="100"/>
        </p:scale>
        <p:origin x="960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D36216A-776F-4CED-995F-379C66EF862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0B22ADA-0C05-4188-B2CB-A117ACD25C0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06166C9-309F-46B7-A79E-6C4384DC55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BE145-167D-42F9-9057-BE209D762C00}" type="datetimeFigureOut">
              <a:rPr lang="ru-RU" smtClean="0"/>
              <a:t>08.05.2020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8F738B7-4801-432C-9A0B-ECFDC39E17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2E06849-8959-40AB-A86B-A2DD136655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E29A92-41A7-4E0B-967C-A0A797ACF38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437286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8365A54-B58C-4150-822E-634326FD3A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01180DC-9DF0-47ED-819E-6E04C8CCBE8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FE9450-4856-4B40-8B15-BBEB99E1A8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BE145-167D-42F9-9057-BE209D762C00}" type="datetimeFigureOut">
              <a:rPr lang="ru-RU" smtClean="0"/>
              <a:t>08.05.2020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347FFC6-7E90-4678-9D76-B0A7476CED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67C9884-7C56-400C-8A6F-30AB9287CA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E29A92-41A7-4E0B-967C-A0A797ACF38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272664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0953FBEC-8FCE-45CA-9D2C-B5C72609CB7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954E9C7-5127-4CC5-8F4A-6B0A815EB4C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6D4699B-E8D6-4A59-9BE5-C67E0F9030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BE145-167D-42F9-9057-BE209D762C00}" type="datetimeFigureOut">
              <a:rPr lang="ru-RU" smtClean="0"/>
              <a:t>08.05.2020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1D89A9F-379A-4B0C-AECC-A455961A7D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E20366-F596-4CE6-A8E9-B998B0A670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E29A92-41A7-4E0B-967C-A0A797ACF38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708286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7CC4520-3AD8-433D-9813-B472BC21114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A40A952-EAA6-4A11-87D6-168153B9372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7EEE3-1BDD-4D40-865C-38E149AFE1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BE145-167D-42F9-9057-BE209D762C00}" type="datetimeFigureOut">
              <a:rPr lang="ru-RU" smtClean="0"/>
              <a:t>08.05.2020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44BC7F1-95E0-46F1-AA12-5965B123E67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1E8E27B-5468-4567-BFFE-F5D09F953F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E29A92-41A7-4E0B-967C-A0A797ACF38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586352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5AE87E-0DD0-41A3-BFB6-6218DCDDDA5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1DAA9FF-D3E9-4CC1-94F9-21D138EF307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21441B5-3340-4DF7-8165-8EEB22D607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BE145-167D-42F9-9057-BE209D762C00}" type="datetimeFigureOut">
              <a:rPr lang="ru-RU" smtClean="0"/>
              <a:t>08.05.2020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6EED5E6-0168-47D6-8AF5-709B5A9BF3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3FB709D-FF55-402E-A5C8-0CE439ADDD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E29A92-41A7-4E0B-967C-A0A797ACF38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81898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B346852-4027-4D67-B77B-AF633695720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8B72F2A-3DFD-4138-9CDE-5A08614C771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192F2DC-447D-427C-A21A-76C75EA1FCE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7D00CF5-A1DA-4652-ADE7-2C8728DC17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BE145-167D-42F9-9057-BE209D762C00}" type="datetimeFigureOut">
              <a:rPr lang="ru-RU" smtClean="0"/>
              <a:t>08.05.2020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EADFFA7-A979-4E86-ACD5-2B87A2780DC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BCAC0BB-C4EA-4EE5-B9D9-4F840D942A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E29A92-41A7-4E0B-967C-A0A797ACF38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220691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315D792-FE7C-454E-8BCF-5F2C20F666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A4ACEAF-C12C-4102-9C25-F7AAF5D5934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A04B36A-D3D9-4CC4-8FEC-D9AD45B5DEE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188C734-2D9A-4C67-9A6D-897ED03D929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D0169B1-3096-4416-89C0-4EEEB451E6A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1522D29-BB5C-449F-BBD6-32D8ADF90E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BE145-167D-42F9-9057-BE209D762C00}" type="datetimeFigureOut">
              <a:rPr lang="ru-RU" smtClean="0"/>
              <a:t>08.05.2020</a:t>
            </a:fld>
            <a:endParaRPr lang="ru-R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BC0390C-ECE5-46A9-AC43-6F0CD88233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6168B5A-6B08-4759-82C7-4A20D393AE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E29A92-41A7-4E0B-967C-A0A797ACF38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709663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F4960DE-72DC-4C9B-B3F6-D3CA68E4CEF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6BD5AC0-7DF1-4A10-9727-E70D7F252A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BE145-167D-42F9-9057-BE209D762C00}" type="datetimeFigureOut">
              <a:rPr lang="ru-RU" smtClean="0"/>
              <a:t>08.05.2020</a:t>
            </a:fld>
            <a:endParaRPr lang="ru-R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09B8306-C0CB-4D93-AE34-1FFD2DA141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8267799-7CBA-491F-AE28-3E369940E0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E29A92-41A7-4E0B-967C-A0A797ACF38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807237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4ADA0BD-14F1-4EF5-AC28-B971CF2B31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BE145-167D-42F9-9057-BE209D762C00}" type="datetimeFigureOut">
              <a:rPr lang="ru-RU" smtClean="0"/>
              <a:t>08.05.2020</a:t>
            </a:fld>
            <a:endParaRPr lang="ru-R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FCB87C4-E69C-4F4E-AA26-265F6F3264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8BF561F-D352-4703-956B-7CA75272DC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E29A92-41A7-4E0B-967C-A0A797ACF38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9412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793A549-AB7B-43FD-8258-2B6D0D62A73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6B149EE-9EC1-479F-BC02-2FBC43AE8E5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2857ED-4BF8-45F2-BAD5-91D625FA8F4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3D0DCD9-CCC4-4800-B3B8-0D6AA706A5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BE145-167D-42F9-9057-BE209D762C00}" type="datetimeFigureOut">
              <a:rPr lang="ru-RU" smtClean="0"/>
              <a:t>08.05.2020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619EA2F-A4D2-4503-AF72-AE4BC05D97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7887AC5-3748-4FB8-B443-0C65214BC5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E29A92-41A7-4E0B-967C-A0A797ACF38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942682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AC71857-4882-429F-8BCA-EF1B640ADE2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81F4900-0733-4790-B7F9-CA0F887B508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2E1D276-3E60-4C69-BFDF-523ABA6E335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04DB0E8-749B-4231-8D01-9505DF15B4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BE145-167D-42F9-9057-BE209D762C00}" type="datetimeFigureOut">
              <a:rPr lang="ru-RU" smtClean="0"/>
              <a:t>08.05.2020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9B05F1E-59F3-4276-88DD-A8A35EA967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56693B-8970-4823-A5ED-2B853C9122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E29A92-41A7-4E0B-967C-A0A797ACF38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3019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A5252B5-81FA-445D-9C7E-D03C14E624C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3D1FF3C-D150-4ECC-8EE5-546347C3FAB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69FDC30-1109-4EE9-A62C-757F7C53986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5BE145-167D-42F9-9057-BE209D762C00}" type="datetimeFigureOut">
              <a:rPr lang="ru-RU" smtClean="0"/>
              <a:t>08.05.2020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2B70EF-9FEC-4F7F-A6FE-65B7EA89990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45CBDF4-6D10-45E0-A201-7FAE5A61013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E29A92-41A7-4E0B-967C-A0A797ACF38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683731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iamond 3">
            <a:extLst>
              <a:ext uri="{FF2B5EF4-FFF2-40B4-BE49-F238E27FC236}">
                <a16:creationId xmlns:a16="http://schemas.microsoft.com/office/drawing/2014/main" id="{852B7A1D-2F1C-4D68-A835-76B8EBF79B7C}"/>
              </a:ext>
            </a:extLst>
          </p:cNvPr>
          <p:cNvSpPr/>
          <p:nvPr/>
        </p:nvSpPr>
        <p:spPr>
          <a:xfrm>
            <a:off x="4197927" y="1690255"/>
            <a:ext cx="2895600" cy="2701636"/>
          </a:xfrm>
          <a:prstGeom prst="diamond">
            <a:avLst/>
          </a:prstGeom>
          <a:effectLst>
            <a:softEdge rad="2286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987927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Mike Kaganski</dc:creator>
  <cp:lastModifiedBy>Mike Kaganski</cp:lastModifiedBy>
  <cp:revision>2</cp:revision>
  <dcterms:created xsi:type="dcterms:W3CDTF">2020-05-08T16:46:21Z</dcterms:created>
  <dcterms:modified xsi:type="dcterms:W3CDTF">2020-05-08T17:16:28Z</dcterms:modified>
</cp:coreProperties>
</file>

<file path=docProps/thumbnail.jpeg>
</file>