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8" r:id="rId1"/>
  </p:sldMasterIdLst>
  <p:sldIdLst>
    <p:sldId id="256" r:id="rId2"/>
  </p:sldIdLst>
  <p:sldSz cx="8640763" cy="57594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7" autoAdjust="0"/>
    <p:restoredTop sz="94660"/>
  </p:normalViewPr>
  <p:slideViewPr>
    <p:cSldViewPr snapToGrid="0">
      <p:cViewPr varScale="1">
        <p:scale>
          <a:sx n="74" d="100"/>
          <a:sy n="74" d="100"/>
        </p:scale>
        <p:origin x="1402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36004" cy="36004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4">
  <dgm:title val=""/>
  <dgm:desc val=""/>
  <dgm:catLst>
    <dgm:cat type="colorful" pri="104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4"/>
      <a:schemeClr val="accent5"/>
    </dgm:fillClrLst>
    <dgm:linClrLst>
      <a:schemeClr val="accent4"/>
      <a:schemeClr val="accent5"/>
    </dgm:linClrLst>
    <dgm:effectClrLst/>
    <dgm:txLinClrLst/>
    <dgm:txFillClrLst/>
    <dgm:txEffectClrLst/>
  </dgm:styleLbl>
  <dgm:styleLbl name="lnNode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4">
        <a:alpha val="50000"/>
      </a:schemeClr>
      <a:schemeClr val="accent5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4">
        <a:tint val="50000"/>
      </a:schemeClr>
      <a:schemeClr val="accent5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4">
        <a:tint val="50000"/>
      </a:schemeClr>
      <a:schemeClr val="accent5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4">
        <a:tint val="50000"/>
      </a:schemeClr>
      <a:schemeClr val="accent5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4"/>
      <a:schemeClr val="accent5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4"/>
    </dgm:fillClrLst>
    <dgm:linClrLst meth="repeat">
      <a:schemeClr val="accent4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4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4"/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4">
        <a:tint val="9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4">
        <a:tint val="5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4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4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4">
        <a:tint val="50000"/>
        <a:alpha val="40000"/>
      </a:schemeClr>
    </dgm:fillClrLst>
    <dgm:linClrLst meth="repeat">
      <a:schemeClr val="accent4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4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662D0D2D-7F54-48BE-BAF8-AC431A96534E}" type="doc">
      <dgm:prSet loTypeId="urn:microsoft.com/office/officeart/2005/8/layout/hProcess6" loCatId="process" qsTypeId="urn:microsoft.com/office/officeart/2005/8/quickstyle/simple1" qsCatId="simple" csTypeId="urn:microsoft.com/office/officeart/2005/8/colors/colorful4" csCatId="colorful" phldr="1"/>
      <dgm:spPr/>
      <dgm:t>
        <a:bodyPr/>
        <a:lstStyle/>
        <a:p>
          <a:endParaRPr lang="en-US"/>
        </a:p>
      </dgm:t>
    </dgm:pt>
    <dgm:pt modelId="{C44C4299-5545-4F99-8511-3BBFB2D8517F}">
      <dgm:prSet phldrT="[Text]"/>
      <dgm:spPr/>
      <dgm:t>
        <a:bodyPr/>
        <a:lstStyle/>
        <a:p>
          <a:r>
            <a:rPr lang="en-US"/>
            <a:t>Topic A</a:t>
          </a:r>
        </a:p>
      </dgm:t>
    </dgm:pt>
    <dgm:pt modelId="{22D6AE52-04CA-410E-A5DE-1F52E36095CB}" type="parTrans" cxnId="{3C4C655D-BAE7-40AF-9C3F-2F46EED05488}">
      <dgm:prSet/>
      <dgm:spPr/>
      <dgm:t>
        <a:bodyPr/>
        <a:lstStyle/>
        <a:p>
          <a:endParaRPr lang="en-US"/>
        </a:p>
      </dgm:t>
    </dgm:pt>
    <dgm:pt modelId="{8CA3CBE8-3B6E-47F9-86AA-4C9D28041829}" type="sibTrans" cxnId="{3C4C655D-BAE7-40AF-9C3F-2F46EED05488}">
      <dgm:prSet/>
      <dgm:spPr/>
      <dgm:t>
        <a:bodyPr/>
        <a:lstStyle/>
        <a:p>
          <a:endParaRPr lang="en-US"/>
        </a:p>
      </dgm:t>
    </dgm:pt>
    <dgm:pt modelId="{6C5C34E0-210C-4776-9464-BFCFF297EACF}">
      <dgm:prSet phldrT="[Text]"/>
      <dgm:spPr/>
      <dgm:t>
        <a:bodyPr/>
        <a:lstStyle/>
        <a:p>
          <a:r>
            <a:rPr lang="en-US"/>
            <a:t>Detail One</a:t>
          </a:r>
        </a:p>
      </dgm:t>
    </dgm:pt>
    <dgm:pt modelId="{1E43AEF6-858D-4EBD-B0C0-7C334158E073}" type="parTrans" cxnId="{41D73F85-AD4A-4406-9695-F73D7911DA9C}">
      <dgm:prSet/>
      <dgm:spPr/>
      <dgm:t>
        <a:bodyPr/>
        <a:lstStyle/>
        <a:p>
          <a:endParaRPr lang="en-US"/>
        </a:p>
      </dgm:t>
    </dgm:pt>
    <dgm:pt modelId="{931B0F5A-20E9-4FEC-942B-043D075D9547}" type="sibTrans" cxnId="{41D73F85-AD4A-4406-9695-F73D7911DA9C}">
      <dgm:prSet/>
      <dgm:spPr/>
      <dgm:t>
        <a:bodyPr/>
        <a:lstStyle/>
        <a:p>
          <a:endParaRPr lang="en-US"/>
        </a:p>
      </dgm:t>
    </dgm:pt>
    <dgm:pt modelId="{450C67C5-CEBC-4B7E-B6F2-2150C406899A}">
      <dgm:prSet phldrT="[Text]"/>
      <dgm:spPr/>
      <dgm:t>
        <a:bodyPr/>
        <a:lstStyle/>
        <a:p>
          <a:r>
            <a:rPr lang="en-US"/>
            <a:t>Detail Two</a:t>
          </a:r>
        </a:p>
      </dgm:t>
    </dgm:pt>
    <dgm:pt modelId="{402FAF37-E221-4CFA-8F32-9F4F10EDC813}" type="parTrans" cxnId="{1C025A46-FA50-4E04-8C23-E6955E51E09E}">
      <dgm:prSet/>
      <dgm:spPr/>
      <dgm:t>
        <a:bodyPr/>
        <a:lstStyle/>
        <a:p>
          <a:endParaRPr lang="en-US"/>
        </a:p>
      </dgm:t>
    </dgm:pt>
    <dgm:pt modelId="{19C58101-C443-4117-B1B9-782881CFB930}" type="sibTrans" cxnId="{1C025A46-FA50-4E04-8C23-E6955E51E09E}">
      <dgm:prSet/>
      <dgm:spPr/>
      <dgm:t>
        <a:bodyPr/>
        <a:lstStyle/>
        <a:p>
          <a:endParaRPr lang="en-US"/>
        </a:p>
      </dgm:t>
    </dgm:pt>
    <dgm:pt modelId="{A7B759AD-E3BB-48A9-BB7C-DB659576902A}">
      <dgm:prSet phldrT="[Text]"/>
      <dgm:spPr/>
      <dgm:t>
        <a:bodyPr/>
        <a:lstStyle/>
        <a:p>
          <a:r>
            <a:rPr lang="en-US"/>
            <a:t>Topic B</a:t>
          </a:r>
        </a:p>
      </dgm:t>
    </dgm:pt>
    <dgm:pt modelId="{1D5FF128-C457-4C66-B38D-967672785FC3}" type="parTrans" cxnId="{423D71AB-2E21-4A49-8838-6AD0796773AB}">
      <dgm:prSet/>
      <dgm:spPr/>
      <dgm:t>
        <a:bodyPr/>
        <a:lstStyle/>
        <a:p>
          <a:endParaRPr lang="en-US"/>
        </a:p>
      </dgm:t>
    </dgm:pt>
    <dgm:pt modelId="{6AB7C4C9-38DA-41C4-A713-C7C95EB56912}" type="sibTrans" cxnId="{423D71AB-2E21-4A49-8838-6AD0796773AB}">
      <dgm:prSet/>
      <dgm:spPr/>
      <dgm:t>
        <a:bodyPr/>
        <a:lstStyle/>
        <a:p>
          <a:endParaRPr lang="en-US"/>
        </a:p>
      </dgm:t>
    </dgm:pt>
    <dgm:pt modelId="{94914D05-B244-499C-93FB-116B711D7C2A}">
      <dgm:prSet phldrT="[Text]"/>
      <dgm:spPr/>
      <dgm:t>
        <a:bodyPr/>
        <a:lstStyle/>
        <a:p>
          <a:r>
            <a:rPr lang="en-US"/>
            <a:t>Detail Three</a:t>
          </a:r>
        </a:p>
      </dgm:t>
    </dgm:pt>
    <dgm:pt modelId="{D8765E51-6700-4439-8C7A-3D9EFD57ABB2}" type="parTrans" cxnId="{1F452A49-5BC2-4742-BC87-43C2F1543338}">
      <dgm:prSet/>
      <dgm:spPr/>
      <dgm:t>
        <a:bodyPr/>
        <a:lstStyle/>
        <a:p>
          <a:endParaRPr lang="en-US"/>
        </a:p>
      </dgm:t>
    </dgm:pt>
    <dgm:pt modelId="{AB25CE17-FEEA-4B46-8DEA-7CC118E953FF}" type="sibTrans" cxnId="{1F452A49-5BC2-4742-BC87-43C2F1543338}">
      <dgm:prSet/>
      <dgm:spPr/>
      <dgm:t>
        <a:bodyPr/>
        <a:lstStyle/>
        <a:p>
          <a:endParaRPr lang="en-US"/>
        </a:p>
      </dgm:t>
    </dgm:pt>
    <dgm:pt modelId="{0A547DD6-1DA9-4E60-9109-E1AE3BD53F43}">
      <dgm:prSet phldrT="[Text]"/>
      <dgm:spPr/>
      <dgm:t>
        <a:bodyPr/>
        <a:lstStyle/>
        <a:p>
          <a:r>
            <a:rPr lang="en-US"/>
            <a:t>Detail Four</a:t>
          </a:r>
        </a:p>
      </dgm:t>
    </dgm:pt>
    <dgm:pt modelId="{B2C13894-9EB5-43AC-ABA4-44E663C7A38B}" type="parTrans" cxnId="{4AF1E126-09AA-4E7A-8DC3-62B3446BFAAF}">
      <dgm:prSet/>
      <dgm:spPr/>
      <dgm:t>
        <a:bodyPr/>
        <a:lstStyle/>
        <a:p>
          <a:endParaRPr lang="en-US"/>
        </a:p>
      </dgm:t>
    </dgm:pt>
    <dgm:pt modelId="{9D5C6763-2F8E-4EC9-9FA1-7D8B0319B5FA}" type="sibTrans" cxnId="{4AF1E126-09AA-4E7A-8DC3-62B3446BFAAF}">
      <dgm:prSet/>
      <dgm:spPr/>
      <dgm:t>
        <a:bodyPr/>
        <a:lstStyle/>
        <a:p>
          <a:endParaRPr lang="en-US"/>
        </a:p>
      </dgm:t>
    </dgm:pt>
    <dgm:pt modelId="{4A7CFE5D-6F96-4CE3-B9F4-CDA066B0EABF}" type="pres">
      <dgm:prSet presAssocID="{662D0D2D-7F54-48BE-BAF8-AC431A96534E}" presName="theList" presStyleCnt="0">
        <dgm:presLayoutVars>
          <dgm:dir/>
          <dgm:animLvl val="lvl"/>
          <dgm:resizeHandles val="exact"/>
        </dgm:presLayoutVars>
      </dgm:prSet>
      <dgm:spPr/>
    </dgm:pt>
    <dgm:pt modelId="{D961DAE5-56C0-4397-A20D-9FFE6D610C97}" type="pres">
      <dgm:prSet presAssocID="{C44C4299-5545-4F99-8511-3BBFB2D8517F}" presName="compNode" presStyleCnt="0"/>
      <dgm:spPr/>
    </dgm:pt>
    <dgm:pt modelId="{530437B2-FAF3-47E5-A42F-C19D82CD0580}" type="pres">
      <dgm:prSet presAssocID="{C44C4299-5545-4F99-8511-3BBFB2D8517F}" presName="noGeometry" presStyleCnt="0"/>
      <dgm:spPr/>
    </dgm:pt>
    <dgm:pt modelId="{09D0766F-067C-487F-9736-9322964DA270}" type="pres">
      <dgm:prSet presAssocID="{C44C4299-5545-4F99-8511-3BBFB2D8517F}" presName="childTextVisible" presStyleLbl="bgAccFollowNode1" presStyleIdx="0" presStyleCnt="2">
        <dgm:presLayoutVars>
          <dgm:bulletEnabled val="1"/>
        </dgm:presLayoutVars>
      </dgm:prSet>
      <dgm:spPr/>
    </dgm:pt>
    <dgm:pt modelId="{C3411492-3186-439C-97C6-234B60BAA621}" type="pres">
      <dgm:prSet presAssocID="{C44C4299-5545-4F99-8511-3BBFB2D8517F}" presName="childTextHidden" presStyleLbl="bgAccFollowNode1" presStyleIdx="0" presStyleCnt="2"/>
      <dgm:spPr/>
    </dgm:pt>
    <dgm:pt modelId="{5B1835CB-5F4E-40C2-B945-B753C887ED20}" type="pres">
      <dgm:prSet presAssocID="{C44C4299-5545-4F99-8511-3BBFB2D8517F}" presName="parentText" presStyleLbl="node1" presStyleIdx="0" presStyleCnt="2">
        <dgm:presLayoutVars>
          <dgm:chMax val="1"/>
          <dgm:bulletEnabled val="1"/>
        </dgm:presLayoutVars>
      </dgm:prSet>
      <dgm:spPr/>
    </dgm:pt>
    <dgm:pt modelId="{7D541081-37E0-42C1-B04B-55E679126D50}" type="pres">
      <dgm:prSet presAssocID="{C44C4299-5545-4F99-8511-3BBFB2D8517F}" presName="aSpace" presStyleCnt="0"/>
      <dgm:spPr/>
    </dgm:pt>
    <dgm:pt modelId="{2B2C702C-1DFD-4775-994A-66FBD87413DE}" type="pres">
      <dgm:prSet presAssocID="{A7B759AD-E3BB-48A9-BB7C-DB659576902A}" presName="compNode" presStyleCnt="0"/>
      <dgm:spPr/>
    </dgm:pt>
    <dgm:pt modelId="{6C0EE106-1FFE-4B01-B068-386FDDDFC72E}" type="pres">
      <dgm:prSet presAssocID="{A7B759AD-E3BB-48A9-BB7C-DB659576902A}" presName="noGeometry" presStyleCnt="0"/>
      <dgm:spPr/>
    </dgm:pt>
    <dgm:pt modelId="{0E3B4065-A4F2-4BA6-86B2-AB8198C57931}" type="pres">
      <dgm:prSet presAssocID="{A7B759AD-E3BB-48A9-BB7C-DB659576902A}" presName="childTextVisible" presStyleLbl="bgAccFollowNode1" presStyleIdx="1" presStyleCnt="2">
        <dgm:presLayoutVars>
          <dgm:bulletEnabled val="1"/>
        </dgm:presLayoutVars>
      </dgm:prSet>
      <dgm:spPr/>
    </dgm:pt>
    <dgm:pt modelId="{2F9B6813-7596-4AF6-A338-FDA35C958E60}" type="pres">
      <dgm:prSet presAssocID="{A7B759AD-E3BB-48A9-BB7C-DB659576902A}" presName="childTextHidden" presStyleLbl="bgAccFollowNode1" presStyleIdx="1" presStyleCnt="2"/>
      <dgm:spPr/>
    </dgm:pt>
    <dgm:pt modelId="{4B0EB02A-B40B-493D-9D77-1D746017A7E8}" type="pres">
      <dgm:prSet presAssocID="{A7B759AD-E3BB-48A9-BB7C-DB659576902A}" presName="parentText" presStyleLbl="node1" presStyleIdx="1" presStyleCnt="2">
        <dgm:presLayoutVars>
          <dgm:chMax val="1"/>
          <dgm:bulletEnabled val="1"/>
        </dgm:presLayoutVars>
      </dgm:prSet>
      <dgm:spPr/>
    </dgm:pt>
  </dgm:ptLst>
  <dgm:cxnLst>
    <dgm:cxn modelId="{3FD60E10-50AA-49D8-B009-A441CAFA6C78}" type="presOf" srcId="{450C67C5-CEBC-4B7E-B6F2-2150C406899A}" destId="{09D0766F-067C-487F-9736-9322964DA270}" srcOrd="0" destOrd="1" presId="urn:microsoft.com/office/officeart/2005/8/layout/hProcess6"/>
    <dgm:cxn modelId="{4AF1E126-09AA-4E7A-8DC3-62B3446BFAAF}" srcId="{A7B759AD-E3BB-48A9-BB7C-DB659576902A}" destId="{0A547DD6-1DA9-4E60-9109-E1AE3BD53F43}" srcOrd="1" destOrd="0" parTransId="{B2C13894-9EB5-43AC-ABA4-44E663C7A38B}" sibTransId="{9D5C6763-2F8E-4EC9-9FA1-7D8B0319B5FA}"/>
    <dgm:cxn modelId="{6F5AC727-2D0D-4F4B-BC1B-1DE9C09DCD87}" type="presOf" srcId="{94914D05-B244-499C-93FB-116B711D7C2A}" destId="{2F9B6813-7596-4AF6-A338-FDA35C958E60}" srcOrd="1" destOrd="0" presId="urn:microsoft.com/office/officeart/2005/8/layout/hProcess6"/>
    <dgm:cxn modelId="{5F30B53F-9561-4EA4-8A69-BE312A61D06F}" type="presOf" srcId="{6C5C34E0-210C-4776-9464-BFCFF297EACF}" destId="{C3411492-3186-439C-97C6-234B60BAA621}" srcOrd="1" destOrd="0" presId="urn:microsoft.com/office/officeart/2005/8/layout/hProcess6"/>
    <dgm:cxn modelId="{3C4C655D-BAE7-40AF-9C3F-2F46EED05488}" srcId="{662D0D2D-7F54-48BE-BAF8-AC431A96534E}" destId="{C44C4299-5545-4F99-8511-3BBFB2D8517F}" srcOrd="0" destOrd="0" parTransId="{22D6AE52-04CA-410E-A5DE-1F52E36095CB}" sibTransId="{8CA3CBE8-3B6E-47F9-86AA-4C9D28041829}"/>
    <dgm:cxn modelId="{83DEB442-DDA4-49CA-9834-B63FAD36F1F4}" type="presOf" srcId="{C44C4299-5545-4F99-8511-3BBFB2D8517F}" destId="{5B1835CB-5F4E-40C2-B945-B753C887ED20}" srcOrd="0" destOrd="0" presId="urn:microsoft.com/office/officeart/2005/8/layout/hProcess6"/>
    <dgm:cxn modelId="{1C025A46-FA50-4E04-8C23-E6955E51E09E}" srcId="{C44C4299-5545-4F99-8511-3BBFB2D8517F}" destId="{450C67C5-CEBC-4B7E-B6F2-2150C406899A}" srcOrd="1" destOrd="0" parTransId="{402FAF37-E221-4CFA-8F32-9F4F10EDC813}" sibTransId="{19C58101-C443-4117-B1B9-782881CFB930}"/>
    <dgm:cxn modelId="{3D050567-F912-417B-8D7A-5752D3396932}" type="presOf" srcId="{0A547DD6-1DA9-4E60-9109-E1AE3BD53F43}" destId="{2F9B6813-7596-4AF6-A338-FDA35C958E60}" srcOrd="1" destOrd="1" presId="urn:microsoft.com/office/officeart/2005/8/layout/hProcess6"/>
    <dgm:cxn modelId="{1F452A49-5BC2-4742-BC87-43C2F1543338}" srcId="{A7B759AD-E3BB-48A9-BB7C-DB659576902A}" destId="{94914D05-B244-499C-93FB-116B711D7C2A}" srcOrd="0" destOrd="0" parTransId="{D8765E51-6700-4439-8C7A-3D9EFD57ABB2}" sibTransId="{AB25CE17-FEEA-4B46-8DEA-7CC118E953FF}"/>
    <dgm:cxn modelId="{B9BB047E-02D3-4743-944C-AF67D81478AE}" type="presOf" srcId="{662D0D2D-7F54-48BE-BAF8-AC431A96534E}" destId="{4A7CFE5D-6F96-4CE3-B9F4-CDA066B0EABF}" srcOrd="0" destOrd="0" presId="urn:microsoft.com/office/officeart/2005/8/layout/hProcess6"/>
    <dgm:cxn modelId="{41D73F85-AD4A-4406-9695-F73D7911DA9C}" srcId="{C44C4299-5545-4F99-8511-3BBFB2D8517F}" destId="{6C5C34E0-210C-4776-9464-BFCFF297EACF}" srcOrd="0" destOrd="0" parTransId="{1E43AEF6-858D-4EBD-B0C0-7C334158E073}" sibTransId="{931B0F5A-20E9-4FEC-942B-043D075D9547}"/>
    <dgm:cxn modelId="{ED4224A1-6835-41C6-8A69-C1D18951C519}" type="presOf" srcId="{0A547DD6-1DA9-4E60-9109-E1AE3BD53F43}" destId="{0E3B4065-A4F2-4BA6-86B2-AB8198C57931}" srcOrd="0" destOrd="1" presId="urn:microsoft.com/office/officeart/2005/8/layout/hProcess6"/>
    <dgm:cxn modelId="{F4770CAB-B0D5-4AB9-9112-8DA4F9C86870}" type="presOf" srcId="{450C67C5-CEBC-4B7E-B6F2-2150C406899A}" destId="{C3411492-3186-439C-97C6-234B60BAA621}" srcOrd="1" destOrd="1" presId="urn:microsoft.com/office/officeart/2005/8/layout/hProcess6"/>
    <dgm:cxn modelId="{423D71AB-2E21-4A49-8838-6AD0796773AB}" srcId="{662D0D2D-7F54-48BE-BAF8-AC431A96534E}" destId="{A7B759AD-E3BB-48A9-BB7C-DB659576902A}" srcOrd="1" destOrd="0" parTransId="{1D5FF128-C457-4C66-B38D-967672785FC3}" sibTransId="{6AB7C4C9-38DA-41C4-A713-C7C95EB56912}"/>
    <dgm:cxn modelId="{0831DCAB-2D8D-4C2D-A1A9-98ED7DB75D10}" type="presOf" srcId="{94914D05-B244-499C-93FB-116B711D7C2A}" destId="{0E3B4065-A4F2-4BA6-86B2-AB8198C57931}" srcOrd="0" destOrd="0" presId="urn:microsoft.com/office/officeart/2005/8/layout/hProcess6"/>
    <dgm:cxn modelId="{94E2F3CB-082C-467E-AEE4-C02154632BF8}" type="presOf" srcId="{6C5C34E0-210C-4776-9464-BFCFF297EACF}" destId="{09D0766F-067C-487F-9736-9322964DA270}" srcOrd="0" destOrd="0" presId="urn:microsoft.com/office/officeart/2005/8/layout/hProcess6"/>
    <dgm:cxn modelId="{D53385F6-6088-481B-BD73-E87A3A7A2180}" type="presOf" srcId="{A7B759AD-E3BB-48A9-BB7C-DB659576902A}" destId="{4B0EB02A-B40B-493D-9D77-1D746017A7E8}" srcOrd="0" destOrd="0" presId="urn:microsoft.com/office/officeart/2005/8/layout/hProcess6"/>
    <dgm:cxn modelId="{8E231737-F706-4342-9413-1645E57E5796}" type="presParOf" srcId="{4A7CFE5D-6F96-4CE3-B9F4-CDA066B0EABF}" destId="{D961DAE5-56C0-4397-A20D-9FFE6D610C97}" srcOrd="0" destOrd="0" presId="urn:microsoft.com/office/officeart/2005/8/layout/hProcess6"/>
    <dgm:cxn modelId="{5EFE96DD-743E-4792-A742-607FF03BBEC3}" type="presParOf" srcId="{D961DAE5-56C0-4397-A20D-9FFE6D610C97}" destId="{530437B2-FAF3-47E5-A42F-C19D82CD0580}" srcOrd="0" destOrd="0" presId="urn:microsoft.com/office/officeart/2005/8/layout/hProcess6"/>
    <dgm:cxn modelId="{33B19FD2-69F8-41F9-B65C-BF17C8176BE2}" type="presParOf" srcId="{D961DAE5-56C0-4397-A20D-9FFE6D610C97}" destId="{09D0766F-067C-487F-9736-9322964DA270}" srcOrd="1" destOrd="0" presId="urn:microsoft.com/office/officeart/2005/8/layout/hProcess6"/>
    <dgm:cxn modelId="{28504CFE-4482-4049-9EC6-EE42059F298C}" type="presParOf" srcId="{D961DAE5-56C0-4397-A20D-9FFE6D610C97}" destId="{C3411492-3186-439C-97C6-234B60BAA621}" srcOrd="2" destOrd="0" presId="urn:microsoft.com/office/officeart/2005/8/layout/hProcess6"/>
    <dgm:cxn modelId="{D7583C2C-E664-41CD-AF48-C2B4E8E6E2AA}" type="presParOf" srcId="{D961DAE5-56C0-4397-A20D-9FFE6D610C97}" destId="{5B1835CB-5F4E-40C2-B945-B753C887ED20}" srcOrd="3" destOrd="0" presId="urn:microsoft.com/office/officeart/2005/8/layout/hProcess6"/>
    <dgm:cxn modelId="{46EA2BA5-9871-44EE-ABA5-E85F803E8598}" type="presParOf" srcId="{4A7CFE5D-6F96-4CE3-B9F4-CDA066B0EABF}" destId="{7D541081-37E0-42C1-B04B-55E679126D50}" srcOrd="1" destOrd="0" presId="urn:microsoft.com/office/officeart/2005/8/layout/hProcess6"/>
    <dgm:cxn modelId="{93403330-C48B-4813-842C-D56F0981DA24}" type="presParOf" srcId="{4A7CFE5D-6F96-4CE3-B9F4-CDA066B0EABF}" destId="{2B2C702C-1DFD-4775-994A-66FBD87413DE}" srcOrd="2" destOrd="0" presId="urn:microsoft.com/office/officeart/2005/8/layout/hProcess6"/>
    <dgm:cxn modelId="{0FDB0BDD-4777-4BEF-B75E-8A9D504E9B2D}" type="presParOf" srcId="{2B2C702C-1DFD-4775-994A-66FBD87413DE}" destId="{6C0EE106-1FFE-4B01-B068-386FDDDFC72E}" srcOrd="0" destOrd="0" presId="urn:microsoft.com/office/officeart/2005/8/layout/hProcess6"/>
    <dgm:cxn modelId="{512423C8-F616-43F2-82DC-3DBEF8C89FEA}" type="presParOf" srcId="{2B2C702C-1DFD-4775-994A-66FBD87413DE}" destId="{0E3B4065-A4F2-4BA6-86B2-AB8198C57931}" srcOrd="1" destOrd="0" presId="urn:microsoft.com/office/officeart/2005/8/layout/hProcess6"/>
    <dgm:cxn modelId="{4DE1C408-8589-4C19-AB67-987A758240B1}" type="presParOf" srcId="{2B2C702C-1DFD-4775-994A-66FBD87413DE}" destId="{2F9B6813-7596-4AF6-A338-FDA35C958E60}" srcOrd="2" destOrd="0" presId="urn:microsoft.com/office/officeart/2005/8/layout/hProcess6"/>
    <dgm:cxn modelId="{09CD5A34-DFFE-41AD-993F-72F3F7D681DD}" type="presParOf" srcId="{2B2C702C-1DFD-4775-994A-66FBD87413DE}" destId="{4B0EB02A-B40B-493D-9D77-1D746017A7E8}" srcOrd="3" destOrd="0" presId="urn:microsoft.com/office/officeart/2005/8/layout/hProcess6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9D0766F-067C-487F-9736-9322964DA270}">
      <dsp:nvSpPr>
        <dsp:cNvPr id="0" name=""/>
        <dsp:cNvSpPr/>
      </dsp:nvSpPr>
      <dsp:spPr>
        <a:xfrm>
          <a:off x="920604" y="0"/>
          <a:ext cx="3294404" cy="2879724"/>
        </a:xfrm>
        <a:prstGeom prst="rightArrow">
          <a:avLst>
            <a:gd name="adj1" fmla="val 70000"/>
            <a:gd name="adj2" fmla="val 50000"/>
          </a:avLst>
        </a:prstGeom>
        <a:solidFill>
          <a:schemeClr val="accent4">
            <a:tint val="40000"/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4">
              <a:tint val="40000"/>
              <a:alpha val="9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83820" tIns="20955" rIns="41910" bIns="20955" numCol="1" spcCol="1270" anchor="ctr" anchorCtr="0">
          <a:noAutofit/>
        </a:bodyPr>
        <a:lstStyle/>
        <a:p>
          <a:pPr marL="285750" lvl="1" indent="-285750" algn="l" defTabSz="14668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3300" kern="1200"/>
            <a:t>Detail One</a:t>
          </a:r>
        </a:p>
        <a:p>
          <a:pPr marL="285750" lvl="1" indent="-285750" algn="l" defTabSz="14668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3300" kern="1200"/>
            <a:t>Detail Two</a:t>
          </a:r>
        </a:p>
      </dsp:txBody>
      <dsp:txXfrm>
        <a:off x="1744205" y="431959"/>
        <a:ext cx="1606022" cy="2015806"/>
      </dsp:txXfrm>
    </dsp:sp>
    <dsp:sp modelId="{5B1835CB-5F4E-40C2-B945-B753C887ED20}">
      <dsp:nvSpPr>
        <dsp:cNvPr id="0" name=""/>
        <dsp:cNvSpPr/>
      </dsp:nvSpPr>
      <dsp:spPr>
        <a:xfrm>
          <a:off x="97003" y="616260"/>
          <a:ext cx="1647202" cy="1647202"/>
        </a:xfrm>
        <a:prstGeom prst="ellipse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4765" tIns="24765" rIns="24765" bIns="24765" numCol="1" spcCol="1270" anchor="ctr" anchorCtr="0">
          <a:noAutofit/>
        </a:bodyPr>
        <a:lstStyle/>
        <a:p>
          <a:pPr marL="0" lvl="0" indent="0" algn="ctr" defTabSz="17335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3900" kern="1200"/>
            <a:t>Topic A</a:t>
          </a:r>
        </a:p>
      </dsp:txBody>
      <dsp:txXfrm>
        <a:off x="338230" y="857487"/>
        <a:ext cx="1164748" cy="1164748"/>
      </dsp:txXfrm>
    </dsp:sp>
    <dsp:sp modelId="{0E3B4065-A4F2-4BA6-86B2-AB8198C57931}">
      <dsp:nvSpPr>
        <dsp:cNvPr id="0" name=""/>
        <dsp:cNvSpPr/>
      </dsp:nvSpPr>
      <dsp:spPr>
        <a:xfrm>
          <a:off x="5249354" y="0"/>
          <a:ext cx="3294404" cy="2879724"/>
        </a:xfrm>
        <a:prstGeom prst="rightArrow">
          <a:avLst>
            <a:gd name="adj1" fmla="val 70000"/>
            <a:gd name="adj2" fmla="val 50000"/>
          </a:avLst>
        </a:prstGeom>
        <a:solidFill>
          <a:schemeClr val="accent4">
            <a:tint val="40000"/>
            <a:alpha val="90000"/>
            <a:hueOff val="10861925"/>
            <a:satOff val="-51245"/>
            <a:lumOff val="-1851"/>
            <a:alphaOff val="0"/>
          </a:schemeClr>
        </a:solidFill>
        <a:ln w="12700" cap="flat" cmpd="sng" algn="ctr">
          <a:solidFill>
            <a:schemeClr val="accent4">
              <a:tint val="40000"/>
              <a:alpha val="90000"/>
              <a:hueOff val="10861925"/>
              <a:satOff val="-51245"/>
              <a:lumOff val="-1851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83820" tIns="20955" rIns="41910" bIns="20955" numCol="1" spcCol="1270" anchor="ctr" anchorCtr="0">
          <a:noAutofit/>
        </a:bodyPr>
        <a:lstStyle/>
        <a:p>
          <a:pPr marL="285750" lvl="1" indent="-285750" algn="l" defTabSz="14668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3300" kern="1200"/>
            <a:t>Detail Three</a:t>
          </a:r>
        </a:p>
        <a:p>
          <a:pPr marL="285750" lvl="1" indent="-285750" algn="l" defTabSz="14668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3300" kern="1200"/>
            <a:t>Detail Four</a:t>
          </a:r>
        </a:p>
      </dsp:txBody>
      <dsp:txXfrm>
        <a:off x="6072955" y="431959"/>
        <a:ext cx="1606022" cy="2015806"/>
      </dsp:txXfrm>
    </dsp:sp>
    <dsp:sp modelId="{4B0EB02A-B40B-493D-9D77-1D746017A7E8}">
      <dsp:nvSpPr>
        <dsp:cNvPr id="0" name=""/>
        <dsp:cNvSpPr/>
      </dsp:nvSpPr>
      <dsp:spPr>
        <a:xfrm>
          <a:off x="4425753" y="616260"/>
          <a:ext cx="1647202" cy="1647202"/>
        </a:xfrm>
        <a:prstGeom prst="ellipse">
          <a:avLst/>
        </a:prstGeom>
        <a:solidFill>
          <a:schemeClr val="accent4">
            <a:hueOff val="9800891"/>
            <a:satOff val="-40777"/>
            <a:lumOff val="9608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4765" tIns="24765" rIns="24765" bIns="24765" numCol="1" spcCol="1270" anchor="ctr" anchorCtr="0">
          <a:noAutofit/>
        </a:bodyPr>
        <a:lstStyle/>
        <a:p>
          <a:pPr marL="0" lvl="0" indent="0" algn="ctr" defTabSz="17335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3900" kern="1200"/>
            <a:t>Topic B</a:t>
          </a:r>
        </a:p>
      </dsp:txBody>
      <dsp:txXfrm>
        <a:off x="4666980" y="857487"/>
        <a:ext cx="1164748" cy="1164748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Process6">
  <dgm:title val=""/>
  <dgm:desc val=""/>
  <dgm:catLst>
    <dgm:cat type="process" pri="7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14" srcId="1" destId="12" srcOrd="0" destOrd="0"/>
        <dgm:cxn modelId="23" srcId="2" destId="21" srcOrd="0" destOrd="0"/>
        <dgm:cxn modelId="24" srcId="2" destId="22" srcOrd="0" destOrd="0"/>
        <dgm:cxn modelId="33" srcId="3" destId="31" srcOrd="0" destOrd="0"/>
        <dgm:cxn modelId="34" srcId="3" destId="32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theList">
    <dgm:varLst>
      <dgm:dir/>
      <dgm:animLvl val="lvl"/>
      <dgm:resizeHandles val="exact"/>
    </dgm:varLst>
    <dgm:choose name="Name0">
      <dgm:if name="Name1" func="var" arg="dir" op="equ" val="norm">
        <dgm:alg type="lin">
          <dgm:param type="linDir" val="fromL"/>
          <dgm:param type="nodeHorzAlign" val="l"/>
        </dgm:alg>
      </dgm:if>
      <dgm:else name="Name2">
        <dgm:alg type="lin">
          <dgm:param type="linDir" val="fromR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compNode" refType="w"/>
      <dgm:constr type="h" for="ch" forName="compNode" refType="w" refFor="ch" refForName="compNode" fact="0.7"/>
      <dgm:constr type="ctrY" for="ch" forName="compNode" refType="h" fact="0.5"/>
      <dgm:constr type="w" for="ch" forName="aSpace" refType="w" fact="0.05"/>
      <dgm:constr type="primFontSz" for="des" forName="childTextHidden" op="equ" val="65"/>
      <dgm:constr type="primFontSz" for="des" forName="parentText" op="equ"/>
    </dgm:constrLst>
    <dgm:ruleLst/>
    <dgm:forEach name="aNodeForEach" axis="ch" ptType="node">
      <dgm:layoutNode name="compNode">
        <dgm:alg type="composite">
          <dgm:param type="ar" val="1.43"/>
        </dgm:alg>
        <dgm:shape xmlns:r="http://schemas.openxmlformats.org/officeDocument/2006/relationships" r:blip="">
          <dgm:adjLst/>
        </dgm:shape>
        <dgm:presOf/>
        <dgm:choose name="Name3">
          <dgm:if name="Name4" func="var" arg="dir" op="equ" val="norm">
            <dgm:constrLst>
              <dgm:constr type="w" for="ch" forName="childTextVisible" refType="w" fact="0.8"/>
              <dgm:constr type="h" for="ch" forName="childTextVisible" refType="h"/>
              <dgm:constr type="r" for="ch" forName="childTextVisible" refType="w"/>
              <dgm:constr type="w" for="ch" forName="childTextHidden" refType="w" fact="0.6"/>
              <dgm:constr type="h" for="ch" forName="childTextHidden" refType="h"/>
              <dgm:constr type="r" for="ch" forName="childTextHidden" refType="w"/>
              <dgm:constr type="l" for="ch" forName="parentText"/>
              <dgm:constr type="w" for="ch" forName="parentText" refType="w" fact="0.4"/>
              <dgm:constr type="h" for="ch" forName="parentText" refType="w" refFor="ch" refForName="parentText" op="equ"/>
              <dgm:constr type="ctrY" for="ch" forName="parentText" refType="h" fact="0.5"/>
            </dgm:constrLst>
          </dgm:if>
          <dgm:else name="Name5">
            <dgm:constrLst>
              <dgm:constr type="w" for="ch" forName="childTextVisible" refType="w" fact="0.8"/>
              <dgm:constr type="h" for="ch" forName="childTextVisible" refType="h"/>
              <dgm:constr type="l" for="ch" forName="childTextVisible"/>
              <dgm:constr type="w" for="ch" forName="childTextHidden" refType="w" fact="0.6"/>
              <dgm:constr type="h" for="ch" forName="childTextHidden" refType="h"/>
              <dgm:constr type="l" for="ch" forName="childTextHidden"/>
              <dgm:constr type="r" for="ch" forName="parentText" refType="w"/>
              <dgm:constr type="w" for="ch" forName="parentText" refType="w" fact="0.4"/>
              <dgm:constr type="h" for="ch" forName="parentText" refType="w" refFor="ch" refForName="parentText" op="equ"/>
              <dgm:constr type="ctrY" for="ch" forName="parentText" refType="h" fact="0.5"/>
            </dgm:constrLst>
          </dgm:else>
        </dgm:choose>
        <dgm:ruleLst/>
        <dgm:layoutNode name="noGeometry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  <dgm:layoutNode name="childTextVisible" styleLbl="bgAccFollowNode1">
          <dgm:varLst>
            <dgm:bulletEnabled val="1"/>
          </dgm:varLst>
          <dgm:alg type="sp"/>
          <dgm:choose name="Name6">
            <dgm:if name="Name7" func="var" arg="dir" op="equ" val="norm">
              <dgm:shape xmlns:r="http://schemas.openxmlformats.org/officeDocument/2006/relationships" type="rightArrow" r:blip="">
                <dgm:adjLst>
                  <dgm:adj idx="1" val="0.7"/>
                  <dgm:adj idx="2" val="0.5"/>
                </dgm:adjLst>
              </dgm:shape>
            </dgm:if>
            <dgm:else name="Name8">
              <dgm:shape xmlns:r="http://schemas.openxmlformats.org/officeDocument/2006/relationships" type="leftArrow" r:blip="">
                <dgm:adjLst>
                  <dgm:adj idx="1" val="0.7"/>
                  <dgm:adj idx="2" val="0.5"/>
                </dgm:adjLst>
              </dgm:shape>
            </dgm:else>
          </dgm:choose>
          <dgm:presOf axis="des" ptType="node"/>
          <dgm:constrLst/>
          <dgm:ruleLst/>
        </dgm:layoutNode>
        <dgm:layoutNode name="childTextHidden" styleLbl="bgAccFollowNode1">
          <dgm:choose name="Name9">
            <dgm:if name="Name10" axis="des followSib" ptType="node node" st="1 1" cnt="1 0" func="cnt" op="gte" val="1">
              <dgm:alg type="tx">
                <dgm:param type="stBulletLvl" val="1"/>
                <dgm:param type="txAnchorVertCh" val="mid"/>
              </dgm:alg>
            </dgm:if>
            <dgm:else name="Name11">
              <dgm:alg type="tx">
                <dgm:param type="stBulletLvl" val="2"/>
                <dgm:param type="txAnchorVertCh" val="mid"/>
              </dgm:alg>
            </dgm:else>
          </dgm:choose>
          <dgm:choose name="Name12">
            <dgm:if name="Name13" func="var" arg="dir" op="equ" val="norm">
              <dgm:shape xmlns:r="http://schemas.openxmlformats.org/officeDocument/2006/relationships" type="rightArrow" r:blip="" hideGeom="1">
                <dgm:adjLst>
                  <dgm:adj idx="1" val="0.7"/>
                  <dgm:adj idx="2" val="0.5"/>
                </dgm:adjLst>
              </dgm:shape>
            </dgm:if>
            <dgm:else name="Name14">
              <dgm:shape xmlns:r="http://schemas.openxmlformats.org/officeDocument/2006/relationships" type="leftArrow" r:blip="" hideGeom="1">
                <dgm:adjLst>
                  <dgm:adj idx="1" val="0.7"/>
                  <dgm:adj idx="2" val="0.5"/>
                </dgm:adjLst>
              </dgm:shape>
            </dgm:else>
          </dgm:choose>
          <dgm:presOf axis="des" ptType="node"/>
          <dgm:constrLst>
            <dgm:constr type="secFontSz" refType="primFontSz"/>
            <dgm:constr type="tMarg" refType="primFontSz" fact="0.05"/>
            <dgm:constr type="bMarg" refType="primFontSz" fact="0.05"/>
            <dgm:constr type="rMarg" refType="primFontSz" fact="0.1"/>
            <dgm:constr type="lMarg" refType="primFontSz" fact="0.2"/>
          </dgm:constrLst>
          <dgm:ruleLst>
            <dgm:rule type="primFontSz" val="5" fact="NaN" max="NaN"/>
          </dgm:ruleLst>
        </dgm:layoutNode>
        <dgm:layoutNode name="parentText" styleLbl="node1">
          <dgm:varLst>
            <dgm:chMax val="1"/>
            <dgm:bulletEnabled val="1"/>
          </dgm:varLst>
          <dgm:alg type="tx"/>
          <dgm:shape xmlns:r="http://schemas.openxmlformats.org/officeDocument/2006/relationships" type="ellipse" r:blip="">
            <dgm:adjLst/>
          </dgm:shape>
          <dgm:presOf axis="self"/>
          <dgm:constrLst>
            <dgm:constr type="primFontSz" val="65"/>
            <dgm:constr type="tMarg" refType="primFontSz" fact="0.05"/>
            <dgm:constr type="bMarg" refType="primFontSz" fact="0.05"/>
            <dgm:constr type="lMarg" refType="primFontSz" fact="0.05"/>
            <dgm:constr type="rMarg" refType="primFontSz" fact="0.05"/>
          </dgm:constrLst>
          <dgm:ruleLst>
            <dgm:rule type="primFontSz" val="5" fact="NaN" max="NaN"/>
          </dgm:ruleLst>
        </dgm:layoutNode>
      </dgm:layoutNode>
      <dgm:choose name="Name15">
        <dgm:if name="Name16" axis="self" ptType="node" func="revPos" op="gte" val="2">
          <dgm:layoutNode name="aSpace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if>
        <dgm:else name="Name17"/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5289131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94053" y="306639"/>
            <a:ext cx="7452658" cy="11132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94053" y="1533187"/>
            <a:ext cx="7452658" cy="365431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880615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</p:sldLayoutIdLst>
  <p:txStyles>
    <p:titleStyle>
      <a:lvl1pPr algn="l" defTabSz="767913" rtl="0" eaLnBrk="1" latinLnBrk="0" hangingPunct="1">
        <a:lnSpc>
          <a:spcPct val="90000"/>
        </a:lnSpc>
        <a:spcBef>
          <a:spcPct val="0"/>
        </a:spcBef>
        <a:buNone/>
        <a:defRPr sz="369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1978" indent="-191978" algn="l" defTabSz="767913" rtl="0" eaLnBrk="1" latinLnBrk="0" hangingPunct="1">
        <a:lnSpc>
          <a:spcPct val="90000"/>
        </a:lnSpc>
        <a:spcBef>
          <a:spcPts val="840"/>
        </a:spcBef>
        <a:buFont typeface="Arial" panose="020B0604020202020204" pitchFamily="34" charset="0"/>
        <a:buChar char="•"/>
        <a:defRPr sz="2351" kern="1200">
          <a:solidFill>
            <a:schemeClr val="tx1"/>
          </a:solidFill>
          <a:latin typeface="+mn-lt"/>
          <a:ea typeface="+mn-ea"/>
          <a:cs typeface="+mn-cs"/>
        </a:defRPr>
      </a:lvl1pPr>
      <a:lvl2pPr marL="57593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2016" kern="1200">
          <a:solidFill>
            <a:schemeClr val="tx1"/>
          </a:solidFill>
          <a:latin typeface="+mn-lt"/>
          <a:ea typeface="+mn-ea"/>
          <a:cs typeface="+mn-cs"/>
        </a:defRPr>
      </a:lvl2pPr>
      <a:lvl3pPr marL="95989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680" kern="1200">
          <a:solidFill>
            <a:schemeClr val="tx1"/>
          </a:solidFill>
          <a:latin typeface="+mn-lt"/>
          <a:ea typeface="+mn-ea"/>
          <a:cs typeface="+mn-cs"/>
        </a:defRPr>
      </a:lvl3pPr>
      <a:lvl4pPr marL="134384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72780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211176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49571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879674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26363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1pPr>
      <a:lvl2pPr marL="383957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2pPr>
      <a:lvl3pPr marL="76791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3pPr>
      <a:lvl4pPr marL="115187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53582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191978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303739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68769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071652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Diagram 1">
            <a:extLst>
              <a:ext uri="{FF2B5EF4-FFF2-40B4-BE49-F238E27FC236}">
                <a16:creationId xmlns:a16="http://schemas.microsoft.com/office/drawing/2014/main" id="{E7AAE3D3-241B-1BAA-4792-4CAEDD45E35B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364173853"/>
              </p:ext>
            </p:extLst>
          </p:nvPr>
        </p:nvGraphicFramePr>
        <p:xfrm>
          <a:off x="1" y="1"/>
          <a:ext cx="8640762" cy="287972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0783624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on1" id="{15BE51DD-FEFD-41BD-BC9A-87613D50E9A8}" vid="{4E03261A-CC9A-42E9-97D1-CB20A6695C12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Quer24x16</Template>
  <TotalTime>3</TotalTime>
  <Words>12</Words>
  <Application>Microsoft Office PowerPoint</Application>
  <PresentationFormat>Custom</PresentationFormat>
  <Paragraphs>6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Regina Henschel</dc:creator>
  <cp:lastModifiedBy>Regina Henschel</cp:lastModifiedBy>
  <cp:revision>1</cp:revision>
  <dcterms:created xsi:type="dcterms:W3CDTF">2022-07-25T13:20:54Z</dcterms:created>
  <dcterms:modified xsi:type="dcterms:W3CDTF">2022-07-25T13:24:26Z</dcterms:modified>
</cp:coreProperties>
</file>

<file path=docProps/thumbnail.jpeg>
</file>