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22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>
</file>

<file path=ppt/media/audio.mp3>
</file>

<file path=ppt/media/image1.png>
</file>

<file path=ppt/media/image2.png>
</file>

<file path=ppt/media/video.avi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05959D-B479-4E14-ACFE-AAFCC66373FB}" type="datetimeFigureOut">
              <a:rPr lang="en-US" smtClean="0"/>
              <a:t>9/17/2014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D64090-EB14-427C-A11A-41D8DB01514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
  <Relationship Id="rId3" Type="http://schemas.openxmlformats.org/officeDocument/2006/relationships/image" Target="../media/image1.png"/>
  <Relationship Id="rId2" Type="http://schemas.openxmlformats.org/officeDocument/2006/relationships/slideLayout" Target="../slideLayouts/slideLayout1.xml"/>
  <Relationship Id="rId1" Type="http://schemas.openxmlformats.org/officeDocument/2006/relationships/video" Target="../media/video.avi"/>
</Relationships>

</file>

<file path=ppt/slides/_rels/slide2.xml.rels><?xml version="1.0" encoding="UTF-8" standalone="yes"?>
<Relationships xmlns="http://schemas.openxmlformats.org/package/2006/relationships">
  <Relationship Id="rId3" Type="http://schemas.openxmlformats.org/officeDocument/2006/relationships/image" Target="../media/image2.png"/>
  <Relationship Id="rId2" Type="http://schemas.openxmlformats.org/officeDocument/2006/relationships/slideLayout" Target="../slideLayouts/slideLayout1.xml"/>
  <Relationship Id="rId1" Type="http://schemas.openxmlformats.org/officeDocument/2006/relationships/audio" Target="../media/audio.mp3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Wildlife.wmv">
            <a:hlinkClick r:id="" action="ppaction://media"/>
          </p:cNvPr>
          <p:cNvPicPr>
            <a:picLocks noRot="1" noChangeAspect="1"/>
          </p:cNvPicPr>
          <p:nvPr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-1524000" y="0"/>
            <a:ext cx="12192000" cy="68580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0093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Kalimba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3"/>
          <a:stretch>
            <a:fillRect/>
          </a:stretch>
        </p:blipFill>
        <p:spPr>
          <a:xfrm>
            <a:off x="4419600" y="32766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50603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2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2</Slides>
  <Notes>0</Notes>
  <HiddenSlides>0</HiddenSlides>
  <MMClips>2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</dc:creator>
  <cp:lastModifiedBy>m</cp:lastModifiedBy>
  <cp:revision>1</cp:revision>
  <dcterms:created xsi:type="dcterms:W3CDTF">2014-09-18T01:08:26Z</dcterms:created>
  <dcterms:modified xsi:type="dcterms:W3CDTF">2014-09-18T01:09:06Z</dcterms:modified>
</cp:coreProperties>
</file>

<file path=docProps/thumbnail.jpeg>
</file>